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59" r:id="rId4"/>
    <p:sldId id="257" r:id="rId5"/>
    <p:sldId id="258" r:id="rId6"/>
    <p:sldId id="256" r:id="rId7"/>
    <p:sldId id="260" r:id="rId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scrauwaet Jan" initials="LJ" lastIdx="1" clrIdx="0">
    <p:extLst>
      <p:ext uri="{19B8F6BF-5375-455C-9EA6-DF929625EA0E}">
        <p15:presenceInfo xmlns:p15="http://schemas.microsoft.com/office/powerpoint/2012/main" userId="S::jan.lescrauwaet@oost-vlaanderen.be::f689bf13-c78a-4f60-928c-1823e8eeaa7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6-17T13:55:29.378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175FD9-0F45-4A51-A27E-F978D0EFE9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B99C13A-CADB-4059-9F29-4549B5FFA5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AAACFCF-2741-4974-B0D9-DBE517759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9FC87EA-E9A1-46D3-AD25-297A2E45C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CD11107-A3AB-4CAF-88E9-5C1663D8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33109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711EC-1715-4F8C-847A-89E2696FA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C3EDC53-158B-46B7-81C3-13ABCE861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773667F-2C03-4A71-9556-F44167C29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EB71B20-136D-4FE0-BE83-9DA5247AD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B0F02E4-CAE2-4D00-B878-42C31773E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64138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DAD48F4-D1B7-416D-9E44-2882D45A69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F68D56B-F379-4E51-A03D-E6890DC818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6D386BE-90E8-4140-A639-E1C30F99A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7AD0EEA-7FA0-4D84-9CD7-5E169D37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08B118C-898D-4A74-B897-6473B1A23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2335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827BE1-95E1-4D72-B0C2-35AB8A75C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262642-A2F7-4761-9ADE-D827A4876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CB4F2A8-442D-4C49-9DE2-59B2CCC76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F9EA807-FBAB-4659-84F1-BF0FA5F14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4F7D559-AA11-4749-8300-690816DB5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68272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7EEFBD-F66C-40D7-A7F4-CB6921ADB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A2398F9-0D43-4E5E-BA38-27A805BD6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89FD472-83C3-4133-BCA7-B456999CA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F95E7D2-78EE-49C0-948F-4588052E7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9E0F43A-6223-4230-8184-47FCA784B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83713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098961-D2F8-4076-A2FB-D6BE0F3D4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D0889AB-32A6-4BB8-892A-0282F6373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4A27AEA-0774-43E4-BADE-70A945ABD3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3C2E053-B4E5-49E8-97D2-583E2615B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A20D3BF-07C8-4BBA-B915-0BFF36AB4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73116B2-76A7-4E88-BB01-4016CA1D2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51166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E6DAA3-5926-49F1-BBF9-9250F2FEA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E2A3F56-D5AA-4D0F-BDDC-AE65B8293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8F1A2C0-7F58-4BF3-8CB8-688CF1145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4EC0FC3-25EC-405F-8027-FB4B9B1D15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F0D5C5A2-6180-499C-A920-393176BE52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C6FEB707-4AB4-4E39-ABDC-556C4D37C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90C7AFF-B70D-48BE-96AC-878C8A3F7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F126708C-1700-431D-9BBC-87E9E6F1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66499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17F4CA-4BC0-4BE3-BD16-DA2644685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B1FAB009-170B-4E3F-B49E-B183ED8D9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74F61C8-74A1-4AF2-9B04-4F15FF8CD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B52AEB8-7F86-46E3-B649-C81334DE7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8972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ADAEC33-691E-4F76-AE21-96731C0AB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43E9E2B-46D7-4250-A352-F66576DE9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D4A32CB-A96C-4E11-B9F9-18668039E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2286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4E75B0-746B-4BAF-885B-A8A65D3DE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A0D5E8D-C4F1-4454-A668-B9E03542F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4A6A269-32B5-4BD3-AADB-0FAAA9D6E0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CA87541-1D55-4C04-B00B-E1843F7E9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DF67A9B-5C51-4D56-9831-019C6888B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B9E79B7-351B-4C12-B1A6-CA1363C8E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7981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212B7-1D63-4918-A67C-9ED86D8CE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5EC0A06-888A-44CA-8B73-4008BA843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2C505C7C-2049-47B9-9FB6-F5AB84E6CE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77AB2EF-5447-4347-B4A9-E20CC2722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DF6BC70F-F5EA-47AB-9CBE-AD5030046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4B2CEA7-B9A6-40E1-9794-47A23F1E9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52318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103E50F9-E324-442C-8388-166F272B7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ABE1294-CE11-479F-A800-BA66E58EB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5E48FD3-D868-42C1-BF9A-AC5D95EB24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12B22-9A30-4EAF-BBA7-203169162F21}" type="datetimeFigureOut">
              <a:rPr lang="nl-BE" smtClean="0"/>
              <a:t>24/06/2021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DAB0E2C-12D9-4337-815A-63F4545BDB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1C46489-AF8E-48C3-9076-BD3E6CD6CB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B29F9-947C-481A-A593-67C983D01D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42712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5">
            <a:extLst>
              <a:ext uri="{FF2B5EF4-FFF2-40B4-BE49-F238E27FC236}">
                <a16:creationId xmlns:a16="http://schemas.microsoft.com/office/drawing/2014/main" id="{91798BEB-058B-44EF-9F59-3110C64F6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00" y="14993"/>
            <a:ext cx="10515600" cy="631552"/>
          </a:xfrm>
        </p:spPr>
        <p:txBody>
          <a:bodyPr>
            <a:normAutofit/>
          </a:bodyPr>
          <a:lstStyle/>
          <a:p>
            <a:r>
              <a:rPr lang="nl-BE" sz="3000" dirty="0"/>
              <a:t>Type fietspad</a:t>
            </a:r>
          </a:p>
        </p:txBody>
      </p:sp>
    </p:spTree>
    <p:extLst>
      <p:ext uri="{BB962C8B-B14F-4D97-AF65-F5344CB8AC3E}">
        <p14:creationId xmlns:p14="http://schemas.microsoft.com/office/powerpoint/2010/main" val="3581069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5">
            <a:extLst>
              <a:ext uri="{FF2B5EF4-FFF2-40B4-BE49-F238E27FC236}">
                <a16:creationId xmlns:a16="http://schemas.microsoft.com/office/drawing/2014/main" id="{91798BEB-058B-44EF-9F59-3110C64F6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00" y="14993"/>
            <a:ext cx="10515600" cy="631552"/>
          </a:xfrm>
        </p:spPr>
        <p:txBody>
          <a:bodyPr>
            <a:normAutofit/>
          </a:bodyPr>
          <a:lstStyle/>
          <a:p>
            <a:r>
              <a:rPr lang="nl-BE" sz="3000" dirty="0"/>
              <a:t>Type fietspad</a:t>
            </a:r>
          </a:p>
        </p:txBody>
      </p:sp>
      <p:pic>
        <p:nvPicPr>
          <p:cNvPr id="1026" name="Afbeelding 2" descr="Onderwerp bekijken - Fietspad in de goot.">
            <a:extLst>
              <a:ext uri="{FF2B5EF4-FFF2-40B4-BE49-F238E27FC236}">
                <a16:creationId xmlns:a16="http://schemas.microsoft.com/office/drawing/2014/main" id="{0D3304B0-41E9-4867-8DF9-AB541EC5FE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800" y="1101007"/>
            <a:ext cx="3203863" cy="2403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Afbeelding 3" descr="Provincie investeert 130.000 euro in nieuwe fietspaden Galmaarden | Ring TV  | Jouw zender, Jouw nieuws">
            <a:extLst>
              <a:ext uri="{FF2B5EF4-FFF2-40B4-BE49-F238E27FC236}">
                <a16:creationId xmlns:a16="http://schemas.microsoft.com/office/drawing/2014/main" id="{0DD95D58-3AAF-419C-9020-1FF41D71DC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2119" y="1101007"/>
            <a:ext cx="3203863" cy="2402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Afbeelding 4">
            <a:extLst>
              <a:ext uri="{FF2B5EF4-FFF2-40B4-BE49-F238E27FC236}">
                <a16:creationId xmlns:a16="http://schemas.microsoft.com/office/drawing/2014/main" id="{F0A3F20D-2562-459A-AAD7-8E3BCE9AA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089" y="4495366"/>
            <a:ext cx="2569584" cy="1934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Afbeelding 5">
            <a:extLst>
              <a:ext uri="{FF2B5EF4-FFF2-40B4-BE49-F238E27FC236}">
                <a16:creationId xmlns:a16="http://schemas.microsoft.com/office/drawing/2014/main" id="{938481AF-5078-40C4-B4E9-4523CF178C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2926" y="4495366"/>
            <a:ext cx="2904996" cy="1933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Afbeelding 6" descr="Van de rijbaan afgescheiden fietsinfrastructuur">
            <a:extLst>
              <a:ext uri="{FF2B5EF4-FFF2-40B4-BE49-F238E27FC236}">
                <a16:creationId xmlns:a16="http://schemas.microsoft.com/office/drawing/2014/main" id="{E82016B3-5D44-4133-9BB6-93EB4DA369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00" b="4813"/>
          <a:stretch/>
        </p:blipFill>
        <p:spPr bwMode="auto">
          <a:xfrm>
            <a:off x="6193164" y="4495366"/>
            <a:ext cx="2166441" cy="1933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Afbeelding 7" descr="Nieuw schooljaar, zelfde fietsstraat | Deerlijk">
            <a:extLst>
              <a:ext uri="{FF2B5EF4-FFF2-40B4-BE49-F238E27FC236}">
                <a16:creationId xmlns:a16="http://schemas.microsoft.com/office/drawing/2014/main" id="{9A543765-56B5-4237-AA21-7D0ED63A75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6248" y="1101007"/>
            <a:ext cx="3203864" cy="24017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Afbeelding 8" descr="Autoloze fietsweg: de Vierbundersweg – Fietscampagne">
            <a:extLst>
              <a:ext uri="{FF2B5EF4-FFF2-40B4-BE49-F238E27FC236}">
                <a16:creationId xmlns:a16="http://schemas.microsoft.com/office/drawing/2014/main" id="{0848BA2D-54FA-4C4C-B958-58F1C62EB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0856" y="4495366"/>
            <a:ext cx="2857500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22BA27DF-EF07-412F-A854-F0135D9CA82D}"/>
              </a:ext>
            </a:extLst>
          </p:cNvPr>
          <p:cNvSpPr txBox="1"/>
          <p:nvPr/>
        </p:nvSpPr>
        <p:spPr>
          <a:xfrm>
            <a:off x="1152184" y="646545"/>
            <a:ext cx="2779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dirty="0"/>
              <a:t>Aanliggend, </a:t>
            </a:r>
            <a:r>
              <a:rPr lang="nl-BE" dirty="0" err="1"/>
              <a:t>langsmarkering</a:t>
            </a:r>
            <a:endParaRPr lang="nl-BE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6B8C6DC-3202-42A9-8D4B-37B988C5579A}"/>
              </a:ext>
            </a:extLst>
          </p:cNvPr>
          <p:cNvSpPr/>
          <p:nvPr/>
        </p:nvSpPr>
        <p:spPr>
          <a:xfrm>
            <a:off x="318678" y="3850217"/>
            <a:ext cx="20613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dirty="0" err="1"/>
              <a:t>Vrijliggend</a:t>
            </a:r>
            <a:r>
              <a:rPr lang="nl-BE" dirty="0"/>
              <a:t> fietspad </a:t>
            </a:r>
          </a:p>
          <a:p>
            <a:r>
              <a:rPr lang="nl-BE" dirty="0"/>
              <a:t>= + 1m schrikstrook 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94718F91-E5C1-4147-8CE0-43C44C5C17B1}"/>
              </a:ext>
            </a:extLst>
          </p:cNvPr>
          <p:cNvSpPr/>
          <p:nvPr/>
        </p:nvSpPr>
        <p:spPr>
          <a:xfrm>
            <a:off x="2973527" y="3792381"/>
            <a:ext cx="34826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dirty="0" err="1">
                <a:latin typeface="Calibri" panose="020F0502020204030204" pitchFamily="34" charset="0"/>
                <a:ea typeface="Calibri" panose="020F0502020204030204" pitchFamily="34" charset="0"/>
              </a:rPr>
              <a:t>Vrijliggend</a:t>
            </a:r>
            <a:r>
              <a:rPr lang="nl-BE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nl-BE" dirty="0" err="1">
                <a:latin typeface="Calibri" panose="020F0502020204030204" pitchFamily="34" charset="0"/>
                <a:ea typeface="Calibri" panose="020F0502020204030204" pitchFamily="34" charset="0"/>
              </a:rPr>
              <a:t>dubbelrichtings</a:t>
            </a:r>
            <a:r>
              <a:rPr lang="nl-BE" dirty="0">
                <a:latin typeface="Calibri" panose="020F0502020204030204" pitchFamily="34" charset="0"/>
                <a:ea typeface="Calibri" panose="020F0502020204030204" pitchFamily="34" charset="0"/>
              </a:rPr>
              <a:t>-fietspad = + 1 m schrikstrook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38A6FEB2-F41F-47C2-80E8-922AE0FC2A05}"/>
              </a:ext>
            </a:extLst>
          </p:cNvPr>
          <p:cNvSpPr/>
          <p:nvPr/>
        </p:nvSpPr>
        <p:spPr>
          <a:xfrm>
            <a:off x="4479378" y="646545"/>
            <a:ext cx="29893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dirty="0">
                <a:latin typeface="Calibri" panose="020F0502020204030204" pitchFamily="34" charset="0"/>
                <a:ea typeface="Calibri" panose="020F0502020204030204" pitchFamily="34" charset="0"/>
              </a:rPr>
              <a:t>Aanliggend verhoogd fietspad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39E86DC1-FD1D-4E2E-8DE5-E556A322BAB4}"/>
              </a:ext>
            </a:extLst>
          </p:cNvPr>
          <p:cNvSpPr/>
          <p:nvPr/>
        </p:nvSpPr>
        <p:spPr>
          <a:xfrm>
            <a:off x="6065838" y="3620147"/>
            <a:ext cx="245067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dirty="0">
                <a:latin typeface="Calibri" panose="020F0502020204030204" pitchFamily="34" charset="0"/>
                <a:ea typeface="Calibri" panose="020F0502020204030204" pitchFamily="34" charset="0"/>
              </a:rPr>
              <a:t>Aanliggend </a:t>
            </a:r>
          </a:p>
          <a:p>
            <a:r>
              <a:rPr lang="nl-BE" dirty="0">
                <a:latin typeface="Calibri" panose="020F0502020204030204" pitchFamily="34" charset="0"/>
                <a:ea typeface="Calibri" panose="020F0502020204030204" pitchFamily="34" charset="0"/>
              </a:rPr>
              <a:t>dubbelrichtingsfietspad </a:t>
            </a:r>
          </a:p>
          <a:p>
            <a:r>
              <a:rPr lang="nl-BE" dirty="0">
                <a:latin typeface="Calibri" panose="020F0502020204030204" pitchFamily="34" charset="0"/>
                <a:ea typeface="Calibri" panose="020F0502020204030204" pitchFamily="34" charset="0"/>
              </a:rPr>
              <a:t>Schrikstrook &lt; 1 m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1B74CD42-7F87-4797-BE12-F4C8A4CB15F0}"/>
              </a:ext>
            </a:extLst>
          </p:cNvPr>
          <p:cNvSpPr/>
          <p:nvPr/>
        </p:nvSpPr>
        <p:spPr>
          <a:xfrm>
            <a:off x="8974159" y="646545"/>
            <a:ext cx="11598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dirty="0">
                <a:latin typeface="Calibri" panose="020F0502020204030204" pitchFamily="34" charset="0"/>
                <a:ea typeface="Calibri" panose="020F0502020204030204" pitchFamily="34" charset="0"/>
              </a:rPr>
              <a:t>Fietsstraat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82050D25-33CE-47CA-B3CC-6719B3136E4F}"/>
              </a:ext>
            </a:extLst>
          </p:cNvPr>
          <p:cNvSpPr/>
          <p:nvPr/>
        </p:nvSpPr>
        <p:spPr>
          <a:xfrm>
            <a:off x="8746326" y="3930880"/>
            <a:ext cx="24858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 dirty="0">
                <a:latin typeface="Calibri" panose="020F0502020204030204" pitchFamily="34" charset="0"/>
                <a:ea typeface="Calibri" panose="020F0502020204030204" pitchFamily="34" charset="0"/>
              </a:rPr>
              <a:t>Fietsweg </a:t>
            </a:r>
          </a:p>
          <a:p>
            <a:r>
              <a:rPr lang="nl-BE" dirty="0">
                <a:latin typeface="Calibri" panose="020F0502020204030204" pitchFamily="34" charset="0"/>
                <a:ea typeface="Calibri" panose="020F0502020204030204" pitchFamily="34" charset="0"/>
              </a:rPr>
              <a:t>(weg enkel voor fietsers)</a:t>
            </a:r>
          </a:p>
        </p:txBody>
      </p:sp>
    </p:spTree>
    <p:extLst>
      <p:ext uri="{BB962C8B-B14F-4D97-AF65-F5344CB8AC3E}">
        <p14:creationId xmlns:p14="http://schemas.microsoft.com/office/powerpoint/2010/main" val="2609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>
            <a:extLst>
              <a:ext uri="{FF2B5EF4-FFF2-40B4-BE49-F238E27FC236}">
                <a16:creationId xmlns:a16="http://schemas.microsoft.com/office/drawing/2014/main" id="{00D5215D-F0B8-4774-8B08-3737EB3BB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453" y="0"/>
            <a:ext cx="4179093" cy="6858000"/>
          </a:xfrm>
          <a:prstGeom prst="rect">
            <a:avLst/>
          </a:prstGeom>
        </p:spPr>
      </p:pic>
      <p:sp>
        <p:nvSpPr>
          <p:cNvPr id="3" name="Titel 5">
            <a:extLst>
              <a:ext uri="{FF2B5EF4-FFF2-40B4-BE49-F238E27FC236}">
                <a16:creationId xmlns:a16="http://schemas.microsoft.com/office/drawing/2014/main" id="{3840255C-AD87-4D24-99FA-3A63EDE76614}"/>
              </a:ext>
            </a:extLst>
          </p:cNvPr>
          <p:cNvSpPr txBox="1">
            <a:spLocks/>
          </p:cNvSpPr>
          <p:nvPr/>
        </p:nvSpPr>
        <p:spPr>
          <a:xfrm>
            <a:off x="939800" y="14993"/>
            <a:ext cx="10515600" cy="6315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3000" dirty="0"/>
              <a:t>Fietspad of </a:t>
            </a:r>
            <a:r>
              <a:rPr lang="nl-BE" sz="3000" dirty="0" err="1"/>
              <a:t>fietsssugestiestrook</a:t>
            </a:r>
            <a:endParaRPr lang="nl-BE" sz="3000" dirty="0"/>
          </a:p>
        </p:txBody>
      </p:sp>
    </p:spTree>
    <p:extLst>
      <p:ext uri="{BB962C8B-B14F-4D97-AF65-F5344CB8AC3E}">
        <p14:creationId xmlns:p14="http://schemas.microsoft.com/office/powerpoint/2010/main" val="3376301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0FF6D325-A286-4A46-B638-1B5714585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183" y="377553"/>
            <a:ext cx="9005454" cy="6465454"/>
          </a:xfrm>
          <a:prstGeom prst="rect">
            <a:avLst/>
          </a:prstGeom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6C0058BB-7C27-4F65-A76C-82FAD1DE8A33}"/>
              </a:ext>
            </a:extLst>
          </p:cNvPr>
          <p:cNvSpPr txBox="1"/>
          <p:nvPr/>
        </p:nvSpPr>
        <p:spPr>
          <a:xfrm>
            <a:off x="10482606" y="952107"/>
            <a:ext cx="1461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Oudenaarde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C2A9089-FCF7-4FB4-BEF5-6A7144BFA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00" y="14993"/>
            <a:ext cx="10515600" cy="631552"/>
          </a:xfrm>
        </p:spPr>
        <p:txBody>
          <a:bodyPr>
            <a:normAutofit/>
          </a:bodyPr>
          <a:lstStyle/>
          <a:p>
            <a:r>
              <a:rPr lang="nl-BE" sz="3000" dirty="0"/>
              <a:t>Doorlopend fietspad en fietsoversteek</a:t>
            </a:r>
          </a:p>
        </p:txBody>
      </p:sp>
    </p:spTree>
    <p:extLst>
      <p:ext uri="{BB962C8B-B14F-4D97-AF65-F5344CB8AC3E}">
        <p14:creationId xmlns:p14="http://schemas.microsoft.com/office/powerpoint/2010/main" val="1553092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D798DBE-E5C0-4D02-8522-FF21DEECB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247" y="1600767"/>
            <a:ext cx="4247184" cy="2845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kergele fietsoversteken | Lokale Politie Zuiderkempen">
            <a:extLst>
              <a:ext uri="{FF2B5EF4-FFF2-40B4-BE49-F238E27FC236}">
                <a16:creationId xmlns:a16="http://schemas.microsoft.com/office/drawing/2014/main" id="{2DA60C5F-1FF0-48F2-A6D2-601D0FB7E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4266" y="1611126"/>
            <a:ext cx="3789789" cy="2835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anpassing fietsoversteken in de maak | Borne Boeit">
            <a:extLst>
              <a:ext uri="{FF2B5EF4-FFF2-40B4-BE49-F238E27FC236}">
                <a16:creationId xmlns:a16="http://schemas.microsoft.com/office/drawing/2014/main" id="{024215D0-4137-4C72-825F-7C39612775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35" y="4640582"/>
            <a:ext cx="5290417" cy="2257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inister belooft fietsoversteken te beveiligen, ook die waar Justine (12)  om het leven kwam: “We blijven hier voor strijden” | Foto | hln.be">
            <a:extLst>
              <a:ext uri="{FF2B5EF4-FFF2-40B4-BE49-F238E27FC236}">
                <a16:creationId xmlns:a16="http://schemas.microsoft.com/office/drawing/2014/main" id="{5F12DB56-06F9-4829-8745-0F0F7C45F9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706" y="4640582"/>
            <a:ext cx="4062291" cy="217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Opletten aan fietsoversteek in Heistraat: fietsers krijgen voortaan  voorrang | Sint-Niklaas | hln.be">
            <a:extLst>
              <a:ext uri="{FF2B5EF4-FFF2-40B4-BE49-F238E27FC236}">
                <a16:creationId xmlns:a16="http://schemas.microsoft.com/office/drawing/2014/main" id="{298DE5DB-34A4-4639-825C-9C9807A48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9748" y="1570029"/>
            <a:ext cx="3264143" cy="217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kstvak 1">
            <a:extLst>
              <a:ext uri="{FF2B5EF4-FFF2-40B4-BE49-F238E27FC236}">
                <a16:creationId xmlns:a16="http://schemas.microsoft.com/office/drawing/2014/main" id="{FE2229F1-23F6-4B3E-AA33-62F27D12AE39}"/>
              </a:ext>
            </a:extLst>
          </p:cNvPr>
          <p:cNvSpPr txBox="1"/>
          <p:nvPr/>
        </p:nvSpPr>
        <p:spPr>
          <a:xfrm>
            <a:off x="10058400" y="4289196"/>
            <a:ext cx="18923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dirty="0"/>
              <a:t>1: oversteek verkeerslichten, 2 oversteek met suggestiestrook, 3 oversteek met fietspad en voorrang voor fietser, 4 bajonetoversteek, 5 : ?? Ergens in West-</a:t>
            </a:r>
            <a:r>
              <a:rPr lang="nl-BE" sz="1400" dirty="0" err="1"/>
              <a:t>Vl</a:t>
            </a:r>
            <a:r>
              <a:rPr lang="nl-BE" sz="1400" dirty="0"/>
              <a:t>,</a:t>
            </a:r>
          </a:p>
        </p:txBody>
      </p:sp>
      <p:sp>
        <p:nvSpPr>
          <p:cNvPr id="8" name="Titel 5">
            <a:extLst>
              <a:ext uri="{FF2B5EF4-FFF2-40B4-BE49-F238E27FC236}">
                <a16:creationId xmlns:a16="http://schemas.microsoft.com/office/drawing/2014/main" id="{8CB015A6-5A26-4035-8796-9FA6F729DC0B}"/>
              </a:ext>
            </a:extLst>
          </p:cNvPr>
          <p:cNvSpPr txBox="1">
            <a:spLocks/>
          </p:cNvSpPr>
          <p:nvPr/>
        </p:nvSpPr>
        <p:spPr>
          <a:xfrm>
            <a:off x="939800" y="14993"/>
            <a:ext cx="10515600" cy="6315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3000" dirty="0"/>
              <a:t>Fietsoversteek</a:t>
            </a:r>
          </a:p>
        </p:txBody>
      </p:sp>
    </p:spTree>
    <p:extLst>
      <p:ext uri="{BB962C8B-B14F-4D97-AF65-F5344CB8AC3E}">
        <p14:creationId xmlns:p14="http://schemas.microsoft.com/office/powerpoint/2010/main" val="929807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2F152EB9-C3EE-440E-A544-74A3BD3995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66" t="17334" r="25417" b="25629"/>
          <a:stretch/>
        </p:blipFill>
        <p:spPr>
          <a:xfrm>
            <a:off x="149458" y="1965337"/>
            <a:ext cx="5481015" cy="3116973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E1617C44-E3F2-4035-A927-78910C887656}"/>
              </a:ext>
            </a:extLst>
          </p:cNvPr>
          <p:cNvSpPr txBox="1"/>
          <p:nvPr/>
        </p:nvSpPr>
        <p:spPr>
          <a:xfrm>
            <a:off x="368407" y="5361470"/>
            <a:ext cx="34219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Paaltjes zulte en tractorsluis Merelbeke (langs betonnen plattelandsweg)</a:t>
            </a:r>
          </a:p>
        </p:txBody>
      </p:sp>
      <p:pic>
        <p:nvPicPr>
          <p:cNvPr id="1026" name="Picture 2" descr="onderweg met de fiets: Merelbeke Molenroute">
            <a:extLst>
              <a:ext uri="{FF2B5EF4-FFF2-40B4-BE49-F238E27FC236}">
                <a16:creationId xmlns:a16="http://schemas.microsoft.com/office/drawing/2014/main" id="{69B02E8F-F375-4FB9-97F0-11D7B7EA0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2202" y="1622453"/>
            <a:ext cx="5416995" cy="3613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C8FDF063-7D94-49DE-9031-F54E35FCB00C}"/>
              </a:ext>
            </a:extLst>
          </p:cNvPr>
          <p:cNvSpPr txBox="1">
            <a:spLocks/>
          </p:cNvSpPr>
          <p:nvPr/>
        </p:nvSpPr>
        <p:spPr>
          <a:xfrm>
            <a:off x="939800" y="14993"/>
            <a:ext cx="10515600" cy="6315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3000" dirty="0"/>
              <a:t>Inrichting van fietspaden</a:t>
            </a:r>
          </a:p>
        </p:txBody>
      </p:sp>
    </p:spTree>
    <p:extLst>
      <p:ext uri="{BB962C8B-B14F-4D97-AF65-F5344CB8AC3E}">
        <p14:creationId xmlns:p14="http://schemas.microsoft.com/office/powerpoint/2010/main" val="3892700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B563C3-331C-4475-A29A-1D976F5B2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17A9B65-6130-41FD-A7EB-193C44B528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4614496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88</Words>
  <Application>Microsoft Office PowerPoint</Application>
  <PresentationFormat>Breedbeeld</PresentationFormat>
  <Paragraphs>20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Kantoorthema</vt:lpstr>
      <vt:lpstr>Type fietspad</vt:lpstr>
      <vt:lpstr>Type fietspad</vt:lpstr>
      <vt:lpstr>PowerPoint-presentatie</vt:lpstr>
      <vt:lpstr>Doorlopend fietspad en fietsoversteek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Lescrauwaet Jan</dc:creator>
  <cp:lastModifiedBy>De Pus Claudia</cp:lastModifiedBy>
  <cp:revision>4</cp:revision>
  <dcterms:created xsi:type="dcterms:W3CDTF">2021-06-17T11:53:58Z</dcterms:created>
  <dcterms:modified xsi:type="dcterms:W3CDTF">2021-06-24T09:27:39Z</dcterms:modified>
</cp:coreProperties>
</file>

<file path=docProps/thumbnail.jpeg>
</file>